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0" r:id="rId4"/>
    <p:sldId id="257" r:id="rId5"/>
    <p:sldId id="259" r:id="rId6"/>
    <p:sldId id="261" r:id="rId7"/>
    <p:sldId id="258" r:id="rId8"/>
    <p:sldId id="256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50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28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02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78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496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47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93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83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52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19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44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5F3AA-AA32-421B-ABA9-460B8E56F087}" type="datetimeFigureOut">
              <a:rPr lang="fr-FR" smtClean="0"/>
              <a:t>24/11/2014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22354-EC25-46E7-BAB0-B3C10FA36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newspapers.com/france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onjugaison.lemonde.fr/conjugaiso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onjugaison.lemonde.fr/conjugaison/premier-groupe/visite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outu.be/ZAn7ZY9KqP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>
                <a:hlinkClick r:id="rId2"/>
              </a:rPr>
              <a:t>http://</a:t>
            </a:r>
            <a:r>
              <a:rPr lang="fr-FR" b="1" smtClean="0">
                <a:hlinkClick r:id="rId2"/>
              </a:rPr>
              <a:t>www.onlinenewspapers.com/france.htm</a:t>
            </a:r>
            <a:r>
              <a:rPr lang="fr-FR" b="1" smtClean="0"/>
              <a:t> 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2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888431"/>
          </a:xfrm>
        </p:spPr>
        <p:txBody>
          <a:bodyPr>
            <a:noAutofit/>
          </a:bodyPr>
          <a:lstStyle/>
          <a:p>
            <a:r>
              <a:rPr lang="fr-FR" sz="8800" dirty="0" smtClean="0">
                <a:latin typeface="Arial Black" panose="020B0A04020102020204" pitchFamily="34" charset="0"/>
              </a:rPr>
              <a:t>Le quiz de grammaire de Trevor…</a:t>
            </a:r>
            <a:endParaRPr lang="fr-FR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16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hlinkClick r:id="rId2"/>
              </a:rPr>
              <a:t>http://conjugaison.lemonde.fr/conjugaison/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48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143000"/>
          </a:xfrm>
        </p:spPr>
        <p:txBody>
          <a:bodyPr>
            <a:noAutofit/>
          </a:bodyPr>
          <a:lstStyle/>
          <a:p>
            <a:r>
              <a:rPr lang="fr-FR" sz="2400" dirty="0" smtClean="0">
                <a:hlinkClick r:id="rId2"/>
              </a:rPr>
              <a:t>http://conjugaison.lemonde.fr/conjugaison/premier-groupe/visiter/</a:t>
            </a:r>
            <a:r>
              <a:rPr lang="fr-FR" sz="2400" dirty="0" smtClean="0"/>
              <a:t> </a:t>
            </a:r>
            <a:br>
              <a:rPr lang="fr-FR" sz="2400" dirty="0" smtClean="0"/>
            </a:b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7217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03" y="-12576"/>
            <a:ext cx="9160603" cy="687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42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03" y="-12576"/>
            <a:ext cx="9160603" cy="687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>
                <a:solidFill>
                  <a:schemeClr val="bg1"/>
                </a:solidFill>
              </a:rPr>
              <a:t>Musée Picasso</a:t>
            </a:r>
            <a:endParaRPr lang="fr-FR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6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édéric Villeroux pendant France-Brésil, le 31 août 2012, lors des Jeux paralympiques de Londres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6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37112"/>
            <a:ext cx="7772400" cy="1470025"/>
          </a:xfrm>
        </p:spPr>
        <p:txBody>
          <a:bodyPr/>
          <a:lstStyle/>
          <a:p>
            <a:r>
              <a:rPr lang="fr-FR" dirty="0" err="1" smtClean="0"/>
              <a:t>Cécifoot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92887"/>
            <a:ext cx="6400800" cy="1752600"/>
          </a:xfrm>
        </p:spPr>
        <p:txBody>
          <a:bodyPr/>
          <a:lstStyle/>
          <a:p>
            <a:r>
              <a:rPr lang="fr-FR" dirty="0" smtClean="0">
                <a:hlinkClick r:id="rId2"/>
              </a:rPr>
              <a:t>http://youtu.be/ZAn7ZY9KqPM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26" name="Picture 2" descr="Frédéric Villeroux pendant France-Brésil, le 31 août 2012, lors des Jeux paralympiques de Londres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42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24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http://www.onlinenewspapers.com/france.htm </vt:lpstr>
      <vt:lpstr>Le quiz de grammaire de Trevor…</vt:lpstr>
      <vt:lpstr>http://conjugaison.lemonde.fr/conjugaison/ </vt:lpstr>
      <vt:lpstr>http://conjugaison.lemonde.fr/conjugaison/premier-groupe/visiter/  </vt:lpstr>
      <vt:lpstr>PowerPoint Presentation</vt:lpstr>
      <vt:lpstr>PowerPoint Presentation</vt:lpstr>
      <vt:lpstr>PowerPoint Presentation</vt:lpstr>
      <vt:lpstr>Cécifoot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4</cp:revision>
  <dcterms:created xsi:type="dcterms:W3CDTF">2014-11-17T16:56:41Z</dcterms:created>
  <dcterms:modified xsi:type="dcterms:W3CDTF">2014-11-24T14:07:15Z</dcterms:modified>
</cp:coreProperties>
</file>